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7" r:id="rId5"/>
    <p:sldId id="262" r:id="rId6"/>
    <p:sldId id="264" r:id="rId7"/>
    <p:sldId id="26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8228"/>
    <a:srgbClr val="2818F8"/>
    <a:srgbClr val="0D048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0642500 h 528"/>
                <a:gd name="T6" fmla="*/ 12003212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4EE079-51BC-47CE-A657-926181ACC08B}" type="datetimeFigureOut">
              <a:rPr lang="en-US"/>
              <a:pPr>
                <a:defRPr/>
              </a:pPr>
              <a:t>5/29/2012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F92FDAC-63E0-40E2-A0E2-AD8864A25A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08AC4-C187-4E8F-8A77-5CAD41D05B86}" type="datetimeFigureOut">
              <a:rPr lang="en-US"/>
              <a:pPr>
                <a:defRPr/>
              </a:pPr>
              <a:t>5/29/2012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578D-F96C-4DCE-9DB6-C71731D57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D5DA1-FB10-4210-8CEE-E1AA895A111A}" type="datetimeFigureOut">
              <a:rPr lang="en-US"/>
              <a:pPr>
                <a:defRPr/>
              </a:pPr>
              <a:t>5/29/2012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B1EF1-41C3-4609-8166-7DB4A52D8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B6EC-1BC2-470E-B0B6-9351894AD250}" type="datetimeFigureOut">
              <a:rPr lang="en-US"/>
              <a:pPr>
                <a:defRPr/>
              </a:pPr>
              <a:t>5/29/2012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CFAF-B7DF-48FB-A1F2-BDC0D3F77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6866A5-4A38-4D52-9CB0-DBF8275AB2D2}" type="datetimeFigureOut">
              <a:rPr lang="en-US"/>
              <a:pPr>
                <a:defRPr/>
              </a:pPr>
              <a:t>5/29/2012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758388-8AE8-4F7C-9DE9-14E3E3E5BF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ED1CAB-638B-4DD4-B14A-FD3847C2DA92}" type="datetimeFigureOut">
              <a:rPr lang="en-US"/>
              <a:pPr>
                <a:defRPr/>
              </a:pPr>
              <a:t>5/29/2012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1B8B79-D97A-42C9-973D-905E5FF667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DF243D-7C39-4B05-ACA4-8E4747D576C9}" type="datetimeFigureOut">
              <a:rPr lang="en-US"/>
              <a:pPr>
                <a:defRPr/>
              </a:pPr>
              <a:t>5/29/2012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853009-3F7C-4843-8CAB-7B9762B89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302896-2289-44B7-B486-D614562DD27B}" type="datetimeFigureOut">
              <a:rPr lang="en-US"/>
              <a:pPr>
                <a:defRPr/>
              </a:pPr>
              <a:t>5/29/2012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6C477B-B95F-475E-844C-1446F9527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5AB11-BD72-4A84-AF30-DB92D337BBF8}" type="datetimeFigureOut">
              <a:rPr lang="en-US"/>
              <a:pPr>
                <a:defRPr/>
              </a:pPr>
              <a:t>5/29/2012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91DF-64F5-4F4E-8A73-D9A7157EE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229E9F-C609-427A-B316-41DD35F9C80C}" type="datetimeFigureOut">
              <a:rPr lang="en-US"/>
              <a:pPr>
                <a:defRPr/>
              </a:pPr>
              <a:t>5/29/2012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B97145-FA39-48E4-8372-222DE0172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18D6ED2-C802-4AC4-919F-623D1B4A65A0}" type="datetimeFigureOut">
              <a:rPr lang="en-US"/>
              <a:pPr>
                <a:defRPr/>
              </a:pPr>
              <a:t>5/29/2012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F18D5F3-A421-472B-BE72-1836E1BF5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230909A-85EE-42E5-95EB-B9BFFD60B45B}" type="datetimeFigureOut">
              <a:rPr lang="en-US"/>
              <a:pPr>
                <a:defRPr/>
              </a:pPr>
              <a:t>5/29/2012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B69DD1B-E13A-481B-8ED8-FF4E527A9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23" r:id="rId6"/>
    <p:sldLayoutId id="2147483716" r:id="rId7"/>
    <p:sldLayoutId id="2147483724" r:id="rId8"/>
    <p:sldLayoutId id="2147483725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7504" y="5733256"/>
            <a:ext cx="6480720" cy="994122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Aft>
                <a:spcPts val="0"/>
              </a:spcAft>
              <a:defRPr/>
            </a:pPr>
            <a:r>
              <a:rPr lang="en-US" sz="2400" dirty="0" smtClean="0"/>
              <a:t>By: Iraj Momenizad, the school teacher </a:t>
            </a:r>
            <a:br>
              <a:rPr lang="en-US" sz="2400" dirty="0" smtClean="0"/>
            </a:br>
            <a:r>
              <a:rPr lang="en-US" sz="2400" dirty="0" smtClean="0"/>
              <a:t>     Dayyer Port, Iran</a:t>
            </a:r>
            <a:endParaRPr lang="en-US" sz="2400" dirty="0"/>
          </a:p>
        </p:txBody>
      </p:sp>
      <p:pic>
        <p:nvPicPr>
          <p:cNvPr id="9220" name="Picture 4" descr="U:\Working Folders\38-00-OMG\38-03-IBD\38-03-08-IDB-2012\logo\other languages\fa\idb-2012-logo-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086600" cy="2070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1640" y="5661248"/>
            <a:ext cx="7200800" cy="706090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2818F8"/>
                </a:solidFill>
              </a:rPr>
              <a:t>They are a </a:t>
            </a:r>
            <a:r>
              <a:rPr lang="en-US" sz="2000" dirty="0" smtClean="0">
                <a:solidFill>
                  <a:srgbClr val="2818F8"/>
                </a:solidFill>
                <a:effectLst/>
              </a:rPr>
              <a:t>species</a:t>
            </a:r>
            <a:r>
              <a:rPr lang="en-US" sz="2000" dirty="0" smtClean="0">
                <a:solidFill>
                  <a:srgbClr val="2818F8"/>
                </a:solidFill>
              </a:rPr>
              <a:t> of Mangroves. We called them Harra </a:t>
            </a:r>
            <a:endParaRPr lang="en-US" sz="2000" dirty="0">
              <a:solidFill>
                <a:srgbClr val="2818F8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3768" y="44624"/>
            <a:ext cx="3960440" cy="534690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2800" b="0" dirty="0" smtClean="0">
                <a:solidFill>
                  <a:srgbClr val="088228"/>
                </a:solidFill>
              </a:rPr>
              <a:t>Dayyer, south of Iran</a:t>
            </a:r>
            <a:endParaRPr lang="en-US" sz="2800" b="0" dirty="0">
              <a:solidFill>
                <a:srgbClr val="088228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2988" y="674688"/>
            <a:ext cx="7058025" cy="529272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2988" y="674688"/>
            <a:ext cx="7058025" cy="5292725"/>
          </a:xfr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93484" y="5891262"/>
            <a:ext cx="6322932" cy="706090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 was worried about this problem.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1720" y="27238"/>
            <a:ext cx="4608512" cy="562074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2800" b="0" dirty="0" smtClean="0">
                <a:solidFill>
                  <a:srgbClr val="2818F8"/>
                </a:solidFill>
              </a:rPr>
              <a:t>They are getting </a:t>
            </a:r>
            <a:r>
              <a:rPr lang="en-US" sz="3200" b="0" dirty="0" smtClean="0">
                <a:solidFill>
                  <a:srgbClr val="FFC000"/>
                </a:solidFill>
              </a:rPr>
              <a:t>yellow</a:t>
            </a:r>
            <a:r>
              <a:rPr lang="en-US" sz="2800" b="0" dirty="0" smtClean="0">
                <a:solidFill>
                  <a:srgbClr val="2818F8"/>
                </a:solidFill>
              </a:rPr>
              <a:t>.</a:t>
            </a:r>
            <a:endParaRPr lang="en-US" sz="2800" b="0" dirty="0">
              <a:solidFill>
                <a:srgbClr val="2818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6632"/>
            <a:ext cx="7872875" cy="5472608"/>
          </a:xfrm>
          <a:prstGeom prst="ellipse">
            <a:avLst/>
          </a:prstGeom>
          <a:ln w="38100">
            <a:solidFill>
              <a:srgbClr val="002060"/>
            </a:solidFill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59632" y="5502518"/>
            <a:ext cx="7704856" cy="850106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Look at this Mangrove. It is going to die. I found this big problem in some of the Mongroves.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576" y="5301208"/>
            <a:ext cx="8208912" cy="1224136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2800" b="0" dirty="0" smtClean="0">
                <a:solidFill>
                  <a:srgbClr val="2818F8"/>
                </a:solidFill>
              </a:rPr>
              <a:t>I talked with my students about this problem. They agreed to help the Mangroves. </a:t>
            </a:r>
            <a:endParaRPr lang="en-US" sz="2800" b="0" dirty="0">
              <a:solidFill>
                <a:srgbClr val="2818F8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16632"/>
            <a:ext cx="7158790" cy="5544617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27717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15888"/>
            <a:ext cx="30432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15888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957513"/>
            <a:ext cx="27717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5" y="2957513"/>
            <a:ext cx="303053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180" y="3068960"/>
            <a:ext cx="2592288" cy="252028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27584" y="5661248"/>
            <a:ext cx="8379925" cy="540060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2400" b="0" dirty="0" smtClean="0">
                <a:solidFill>
                  <a:srgbClr val="2818F8"/>
                </a:solidFill>
              </a:rPr>
              <a:t>So we organized a community to clean the Mangroves.</a:t>
            </a:r>
            <a:endParaRPr lang="en-US" sz="2400" b="0" dirty="0">
              <a:solidFill>
                <a:srgbClr val="2818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2988" y="620713"/>
            <a:ext cx="7273925" cy="5238750"/>
          </a:xfr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51720" y="5805264"/>
            <a:ext cx="6264696" cy="706090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2800" b="0" dirty="0" smtClean="0">
                <a:solidFill>
                  <a:srgbClr val="2818F8"/>
                </a:solidFill>
              </a:rPr>
              <a:t>Now they are clean and beautiful.</a:t>
            </a:r>
            <a:endParaRPr lang="en-US" sz="2800" b="0" dirty="0">
              <a:solidFill>
                <a:srgbClr val="2818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190</TotalTime>
  <Words>91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Lucida Sans Unicode</vt:lpstr>
      <vt:lpstr>Arial</vt:lpstr>
      <vt:lpstr>Wingdings 3</vt:lpstr>
      <vt:lpstr>Verdana</vt:lpstr>
      <vt:lpstr>Wingdings 2</vt:lpstr>
      <vt:lpstr>Calibri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center dayyer</dc:creator>
  <cp:lastModifiedBy>mb</cp:lastModifiedBy>
  <cp:revision>43</cp:revision>
  <dcterms:created xsi:type="dcterms:W3CDTF">2012-05-22T19:28:25Z</dcterms:created>
  <dcterms:modified xsi:type="dcterms:W3CDTF">2012-05-29T19:28:06Z</dcterms:modified>
</cp:coreProperties>
</file>